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74" r:id="rId4"/>
    <p:sldId id="264" r:id="rId5"/>
    <p:sldId id="258" r:id="rId6"/>
    <p:sldId id="259" r:id="rId7"/>
    <p:sldId id="260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7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5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70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6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6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1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2/15/2016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1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2/15/2016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8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2/15/2016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8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1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2/15/2016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138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1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1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slide" Target="slide4.xml"/><Relationship Id="rId16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11.xml"/><Relationship Id="rId5" Type="http://schemas.openxmlformats.org/officeDocument/2006/relationships/image" Target="../media/image4.png"/><Relationship Id="rId15" Type="http://schemas.openxmlformats.org/officeDocument/2006/relationships/slide" Target="slide15.xml"/><Relationship Id="rId10" Type="http://schemas.openxmlformats.org/officeDocument/2006/relationships/slide" Target="slide8.xml"/><Relationship Id="rId4" Type="http://schemas.openxmlformats.org/officeDocument/2006/relationships/slide" Target="slide9.xml"/><Relationship Id="rId9" Type="http://schemas.openxmlformats.org/officeDocument/2006/relationships/slide" Target="slide7.xml"/><Relationship Id="rId1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8.jpg"/><Relationship Id="rId2" Type="http://schemas.openxmlformats.org/officeDocument/2006/relationships/slide" Target="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Дзета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QuadroTeam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21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Уникальность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76655" y="1694329"/>
            <a:ext cx="10094439" cy="900953"/>
          </a:xfrm>
        </p:spPr>
        <p:txBody>
          <a:bodyPr>
            <a:normAutofit/>
          </a:bodyPr>
          <a:lstStyle/>
          <a:p>
            <a:r>
              <a:rPr lang="ru-RU" dirty="0" smtClean="0"/>
              <a:t>Аналогов Дзет</a:t>
            </a:r>
            <a:r>
              <a:rPr lang="ru-RU" dirty="0"/>
              <a:t>ы</a:t>
            </a:r>
            <a:r>
              <a:rPr lang="ru-RU" dirty="0" smtClean="0"/>
              <a:t> нет ни в</a:t>
            </a:r>
            <a:r>
              <a:rPr lang="en-US" dirty="0" smtClean="0"/>
              <a:t> Google</a:t>
            </a:r>
            <a:r>
              <a:rPr lang="ru-RU" dirty="0"/>
              <a:t> </a:t>
            </a:r>
            <a:r>
              <a:rPr lang="en-US" dirty="0" smtClean="0"/>
              <a:t>Play</a:t>
            </a:r>
            <a:r>
              <a:rPr lang="ru-RU" dirty="0" smtClean="0"/>
              <a:t>, ни в </a:t>
            </a:r>
            <a:r>
              <a:rPr lang="en-US" dirty="0" smtClean="0"/>
              <a:t>App Store</a:t>
            </a:r>
            <a:r>
              <a:rPr lang="ru-RU" dirty="0" smtClean="0"/>
              <a:t>.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01" y="2157731"/>
            <a:ext cx="7926345" cy="3689138"/>
          </a:xfrm>
        </p:spPr>
      </p:pic>
      <p:sp>
        <p:nvSpPr>
          <p:cNvPr id="6" name="TextBox 5"/>
          <p:cNvSpPr txBox="1"/>
          <p:nvPr/>
        </p:nvSpPr>
        <p:spPr>
          <a:xfrm>
            <a:off x="5849471" y="5934670"/>
            <a:ext cx="540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Можно найти калькуляторы, работающие с разными системами счисления, но обучающих программ нет.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60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понимаем пользователей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QuadroTeam</a:t>
            </a:r>
            <a:r>
              <a:rPr lang="ru-RU" dirty="0" smtClean="0"/>
              <a:t> – команда, состоящая из школьников, поэтому мы хорошо понимаем, какие темы нужно объяснять особенно тщательно, где возникает больше всего вопросов и как лучше всего написать теорию.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34"/>
          <a:stretch/>
        </p:blipFill>
        <p:spPr>
          <a:xfrm>
            <a:off x="5731609" y="1998134"/>
            <a:ext cx="5698390" cy="3476630"/>
          </a:xfrm>
        </p:spPr>
      </p:pic>
      <p:sp>
        <p:nvSpPr>
          <p:cNvPr id="8" name="TextBox 7"/>
          <p:cNvSpPr txBox="1"/>
          <p:nvPr/>
        </p:nvSpPr>
        <p:spPr>
          <a:xfrm>
            <a:off x="8310283" y="5748689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Пример теории для уровня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Дзете нет базы заданий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Все задания и ответы генерируются автоматически, таким образом мы снижаем вероятность повторного выпадения одного вопроса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65" y="2157731"/>
            <a:ext cx="6876536" cy="3866550"/>
          </a:xfrm>
        </p:spPr>
      </p:pic>
    </p:spTree>
    <p:extLst>
      <p:ext uri="{BB962C8B-B14F-4D97-AF65-F5344CB8AC3E}">
        <p14:creationId xmlns:p14="http://schemas.microsoft.com/office/powerpoint/2010/main" val="21844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Структура Дзеты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Обзор меню и уровней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71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меню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Главное меню состоит из трех кнопок: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Играть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Библиотека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Авторы</a:t>
            </a:r>
            <a:endParaRPr lang="ru-RU" dirty="0"/>
          </a:p>
        </p:txBody>
      </p:sp>
      <p:sp>
        <p:nvSpPr>
          <p:cNvPr id="7" name="Прямоугольник 6">
            <a:hlinkClick r:id="rId2" action="ppaction://hlinksldjump"/>
          </p:cNvPr>
          <p:cNvSpPr/>
          <p:nvPr/>
        </p:nvSpPr>
        <p:spPr>
          <a:xfrm>
            <a:off x="8275982" y="3160060"/>
            <a:ext cx="2400982" cy="389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hlinkClick r:id="rId3" action="ppaction://hlinksldjump"/>
          </p:cNvPr>
          <p:cNvSpPr/>
          <p:nvPr/>
        </p:nvSpPr>
        <p:spPr>
          <a:xfrm>
            <a:off x="8275982" y="3684494"/>
            <a:ext cx="1513477" cy="336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Объект 1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3" y="311807"/>
            <a:ext cx="4062056" cy="6086469"/>
          </a:xfrm>
        </p:spPr>
      </p:pic>
      <p:sp>
        <p:nvSpPr>
          <p:cNvPr id="17" name="Прямоугольник 16">
            <a:hlinkClick r:id="rId2" action="ppaction://hlinksldjump"/>
          </p:cNvPr>
          <p:cNvSpPr/>
          <p:nvPr/>
        </p:nvSpPr>
        <p:spPr>
          <a:xfrm>
            <a:off x="1748118" y="2635624"/>
            <a:ext cx="1869141" cy="77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hlinkClick r:id="rId3" action="ppaction://hlinksldjump"/>
          </p:cNvPr>
          <p:cNvSpPr/>
          <p:nvPr/>
        </p:nvSpPr>
        <p:spPr>
          <a:xfrm>
            <a:off x="1748118" y="3469341"/>
            <a:ext cx="1896035" cy="766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hlinkClick r:id="rId5" action="ppaction://hlinksldjump"/>
          </p:cNvPr>
          <p:cNvSpPr/>
          <p:nvPr/>
        </p:nvSpPr>
        <p:spPr>
          <a:xfrm>
            <a:off x="1748118" y="4289611"/>
            <a:ext cx="1869141" cy="766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4733364" y="3113918"/>
            <a:ext cx="2823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В этой презентации переход по слайдам о приложении  возможен с помощью нажатия на кнопки на изображении 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Прямая со стрелкой 21"/>
          <p:cNvCxnSpPr>
            <a:stCxn id="20" idx="1"/>
          </p:cNvCxnSpPr>
          <p:nvPr/>
        </p:nvCxnSpPr>
        <p:spPr>
          <a:xfrm flipH="1" flipV="1">
            <a:off x="3617259" y="3160060"/>
            <a:ext cx="1116105" cy="6925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0" idx="1"/>
            <a:endCxn id="18" idx="3"/>
          </p:cNvCxnSpPr>
          <p:nvPr/>
        </p:nvCxnSpPr>
        <p:spPr>
          <a:xfrm flipH="1">
            <a:off x="3644153" y="3852582"/>
            <a:ext cx="10892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20" idx="1"/>
          </p:cNvCxnSpPr>
          <p:nvPr/>
        </p:nvCxnSpPr>
        <p:spPr>
          <a:xfrm flipH="1">
            <a:off x="3685017" y="3852582"/>
            <a:ext cx="1048347" cy="5947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5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Играть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539363"/>
          </a:xfrm>
        </p:spPr>
        <p:txBody>
          <a:bodyPr>
            <a:normAutofit/>
          </a:bodyPr>
          <a:lstStyle/>
          <a:p>
            <a:r>
              <a:rPr lang="ru-RU" dirty="0" smtClean="0"/>
              <a:t>Кнопка «Играть» в главном меню переводит нас к экрану выбора уровня. Здесь же можно увидеть список всех тем, связанных с системами счисления, которые рассматриваются в </a:t>
            </a:r>
            <a:r>
              <a:rPr lang="ru-RU" dirty="0" err="1" smtClean="0"/>
              <a:t>Дзете</a:t>
            </a:r>
            <a:endParaRPr lang="ru-RU" dirty="0" smtClean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03" y="327745"/>
            <a:ext cx="4117588" cy="6084000"/>
          </a:xfrm>
        </p:spPr>
      </p:pic>
      <p:sp>
        <p:nvSpPr>
          <p:cNvPr id="10" name="Прямоугольник 9">
            <a:hlinkClick r:id="rId3" action="ppaction://hlinksldjump"/>
          </p:cNvPr>
          <p:cNvSpPr/>
          <p:nvPr/>
        </p:nvSpPr>
        <p:spPr>
          <a:xfrm>
            <a:off x="1452282" y="1506071"/>
            <a:ext cx="2514600" cy="3697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948519" y="2111188"/>
            <a:ext cx="2312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Доступ к уровням открывается по мере прохождения, для открытия уровня, необходимо набрать 10 очков на предыдущем</a:t>
            </a:r>
          </a:p>
          <a:p>
            <a:endParaRPr lang="ru-RU" dirty="0"/>
          </a:p>
        </p:txBody>
      </p:sp>
      <p:cxnSp>
        <p:nvCxnSpPr>
          <p:cNvPr id="13" name="Прямая со стрелкой 12"/>
          <p:cNvCxnSpPr>
            <a:stCxn id="11" idx="1"/>
          </p:cNvCxnSpPr>
          <p:nvPr/>
        </p:nvCxnSpPr>
        <p:spPr>
          <a:xfrm flipH="1">
            <a:off x="3671047" y="3265350"/>
            <a:ext cx="127747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8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848646"/>
          </a:xfrm>
        </p:spPr>
        <p:txBody>
          <a:bodyPr/>
          <a:lstStyle/>
          <a:p>
            <a:r>
              <a:rPr lang="ru-RU" dirty="0" smtClean="0"/>
              <a:t>Каждый уровень делится на 2 части:</a:t>
            </a:r>
          </a:p>
          <a:p>
            <a:r>
              <a:rPr lang="ru-RU" dirty="0"/>
              <a:t>•</a:t>
            </a:r>
            <a:r>
              <a:rPr lang="ru-RU" dirty="0" smtClean="0"/>
              <a:t>Теория</a:t>
            </a:r>
            <a:endParaRPr lang="ru-RU" dirty="0"/>
          </a:p>
          <a:p>
            <a:r>
              <a:rPr lang="ru-RU" dirty="0" smtClean="0"/>
              <a:t>•Практика</a:t>
            </a:r>
            <a:endParaRPr lang="ru-RU" dirty="0"/>
          </a:p>
          <a:p>
            <a:r>
              <a:rPr lang="ru-RU" dirty="0" smtClean="0"/>
              <a:t>Сперва демонстрируется вся необходимая для уровня теория, а затем пользователь может приступить к игре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5" y="276459"/>
            <a:ext cx="4056000" cy="6084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81282" y="3281974"/>
            <a:ext cx="2622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 нажатия на кнопку «Ответить» поле для ввода ответа подсвечивается зеленым или красным в зависимости от того, правильный ответ или нет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22" idx="1"/>
          </p:cNvCxnSpPr>
          <p:nvPr/>
        </p:nvCxnSpPr>
        <p:spPr>
          <a:xfrm flipH="1">
            <a:off x="3630706" y="4436136"/>
            <a:ext cx="125057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22" idx="1"/>
          </p:cNvCxnSpPr>
          <p:nvPr/>
        </p:nvCxnSpPr>
        <p:spPr>
          <a:xfrm flipH="1" flipV="1">
            <a:off x="3590365" y="3832412"/>
            <a:ext cx="1290917" cy="60372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29199" y="2139356"/>
            <a:ext cx="247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Задания генерируются автоматически</a:t>
            </a:r>
            <a:endParaRPr lang="ru-RU" dirty="0"/>
          </a:p>
        </p:txBody>
      </p:sp>
      <p:cxnSp>
        <p:nvCxnSpPr>
          <p:cNvPr id="29" name="Прямая со стрелкой 28"/>
          <p:cNvCxnSpPr>
            <a:stCxn id="27" idx="1"/>
          </p:cNvCxnSpPr>
          <p:nvPr/>
        </p:nvCxnSpPr>
        <p:spPr>
          <a:xfrm flipH="1">
            <a:off x="3555819" y="2462522"/>
            <a:ext cx="1473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1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Теория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Раздел «Теория» содержит весь теоретический материал по системам счисления, написанный нами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68"/>
          <a:stretch/>
        </p:blipFill>
        <p:spPr>
          <a:xfrm>
            <a:off x="472378" y="392755"/>
            <a:ext cx="4139963" cy="6084000"/>
          </a:xfrm>
        </p:spPr>
      </p:pic>
      <p:sp>
        <p:nvSpPr>
          <p:cNvPr id="8" name="TextBox 7"/>
          <p:cNvSpPr txBox="1"/>
          <p:nvPr/>
        </p:nvSpPr>
        <p:spPr>
          <a:xfrm>
            <a:off x="4612341" y="2511813"/>
            <a:ext cx="306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Вид теории более сдержанный, чем вид остальных частей приложения. Это подчеркивает важность теоретической информации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8" idx="1"/>
          </p:cNvCxnSpPr>
          <p:nvPr/>
        </p:nvCxnSpPr>
        <p:spPr>
          <a:xfrm flipH="1">
            <a:off x="3550025" y="3388976"/>
            <a:ext cx="106231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6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Авторы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Небольшой раздел содержит название нашей команды и наши имена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9" y="295835"/>
            <a:ext cx="4268079" cy="6084000"/>
          </a:xfrm>
        </p:spPr>
      </p:pic>
    </p:spTree>
    <p:extLst>
      <p:ext uri="{BB962C8B-B14F-4D97-AF65-F5344CB8AC3E}">
        <p14:creationId xmlns:p14="http://schemas.microsoft.com/office/powerpoint/2010/main" val="24622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Мы искренне надеемся, что вас заинтересовал рассказ о Дзете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2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679584" cy="1920240"/>
          </a:xfrm>
        </p:spPr>
        <p:txBody>
          <a:bodyPr/>
          <a:lstStyle/>
          <a:p>
            <a:r>
              <a:rPr lang="ru-RU" dirty="0" smtClean="0"/>
              <a:t>Что такое Дзета?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665006" cy="3126987"/>
          </a:xfrm>
        </p:spPr>
        <p:txBody>
          <a:bodyPr/>
          <a:lstStyle/>
          <a:p>
            <a:r>
              <a:rPr lang="ru-RU" dirty="0" smtClean="0"/>
              <a:t>Дзета-это обучающее приложение для школьников, созданное для облегчения понимания темы «Системы счисления».</a:t>
            </a:r>
          </a:p>
          <a:p>
            <a:r>
              <a:rPr lang="ru-RU" dirty="0" smtClean="0"/>
              <a:t>Приложение названо в честь 6-ой буквы греческого алфавита (</a:t>
            </a:r>
            <a:r>
              <a:rPr lang="el-GR" b="1" dirty="0" smtClean="0"/>
              <a:t>Ζ</a:t>
            </a:r>
            <a:r>
              <a:rPr lang="el-GR" dirty="0"/>
              <a:t>, </a:t>
            </a:r>
            <a:r>
              <a:rPr lang="el-GR" b="1" dirty="0" smtClean="0"/>
              <a:t>ζ</a:t>
            </a:r>
            <a:r>
              <a:rPr lang="ru-RU" b="1" dirty="0" smtClean="0"/>
              <a:t> </a:t>
            </a:r>
            <a:r>
              <a:rPr lang="ru-RU" dirty="0" smtClean="0"/>
              <a:t>), в системе алфавитной записи чисел, обозначающей 7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334780"/>
            <a:ext cx="3348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Для быстрого перехода к нужному слайду нажмите здесь</a:t>
            </a:r>
            <a:endParaRPr lang="ru-RU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Прямоугольник 2">
            <a:hlinkClick r:id="rId2" action="ppaction://hlinksldjump"/>
          </p:cNvPr>
          <p:cNvSpPr/>
          <p:nvPr/>
        </p:nvSpPr>
        <p:spPr>
          <a:xfrm>
            <a:off x="0" y="6339262"/>
            <a:ext cx="334831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7" y="394447"/>
            <a:ext cx="5634317" cy="5634317"/>
          </a:xfrm>
        </p:spPr>
      </p:pic>
    </p:spTree>
    <p:extLst>
      <p:ext uri="{BB962C8B-B14F-4D97-AF65-F5344CB8AC3E}">
        <p14:creationId xmlns:p14="http://schemas.microsoft.com/office/powerpoint/2010/main" val="25727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57224" y="2023517"/>
            <a:ext cx="3054163" cy="1983708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QuadroTeam</a:t>
            </a:r>
            <a:endParaRPr lang="ru-RU" dirty="0" smtClean="0"/>
          </a:p>
          <a:p>
            <a:pPr marL="342000"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ru-RU" sz="2000" dirty="0" smtClean="0"/>
              <a:t>Егор Каширин</a:t>
            </a:r>
          </a:p>
          <a:p>
            <a:pPr marL="342000"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ru-RU" sz="2000" dirty="0"/>
              <a:t>Айнур Хуснутдинов</a:t>
            </a:r>
          </a:p>
          <a:p>
            <a:pPr marL="342000"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ru-RU" sz="2000" dirty="0" smtClean="0"/>
              <a:t>Аделина Бакиева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193870" y="4228735"/>
            <a:ext cx="3818966" cy="220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Достоинства Дзеты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000" lvl="1" indent="-342900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Уникальность</a:t>
            </a:r>
          </a:p>
          <a:p>
            <a:pPr marL="342000" lvl="1" indent="-342900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Мы понимаем пользователей</a:t>
            </a:r>
          </a:p>
          <a:p>
            <a:pPr marL="342000" lvl="1" indent="-342900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Дзете нет базы заданий</a:t>
            </a:r>
          </a:p>
          <a:p>
            <a:pPr marL="347472" lvl="1" indent="-342900" defTabSz="914400">
              <a:lnSpc>
                <a:spcPct val="85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256351" y="1486249"/>
            <a:ext cx="3228977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Структура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Дзеты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Главное </a:t>
            </a: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меню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Играть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Уровень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Теория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Авторы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Рисунок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0" y="4228735"/>
            <a:ext cx="3173649" cy="1784306"/>
          </a:xfrm>
          <a:prstGeom prst="rect">
            <a:avLst/>
          </a:prstGeom>
        </p:spPr>
      </p:pic>
      <p:pic>
        <p:nvPicPr>
          <p:cNvPr id="7" name="Рисунок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07" y="2050546"/>
            <a:ext cx="3153408" cy="1772926"/>
          </a:xfrm>
          <a:prstGeom prst="rect">
            <a:avLst/>
          </a:prstGeom>
        </p:spPr>
      </p:pic>
      <p:pic>
        <p:nvPicPr>
          <p:cNvPr id="8" name="Рисунок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51" y="4228735"/>
            <a:ext cx="3173648" cy="1784306"/>
          </a:xfrm>
          <a:prstGeom prst="rect">
            <a:avLst/>
          </a:prstGeom>
        </p:spPr>
      </p:pic>
      <p:sp>
        <p:nvSpPr>
          <p:cNvPr id="9" name="Прямоугольник 8">
            <a:hlinkClick r:id="rId2" action="ppaction://hlinksldjump"/>
          </p:cNvPr>
          <p:cNvSpPr/>
          <p:nvPr/>
        </p:nvSpPr>
        <p:spPr>
          <a:xfrm>
            <a:off x="1048871" y="2023516"/>
            <a:ext cx="1721223" cy="31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hlinkClick r:id="rId8" action="ppaction://hlinksldjump"/>
          </p:cNvPr>
          <p:cNvSpPr/>
          <p:nvPr/>
        </p:nvSpPr>
        <p:spPr>
          <a:xfrm>
            <a:off x="1048871" y="2433918"/>
            <a:ext cx="1640541" cy="30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hlinkClick r:id="rId9" action="ppaction://hlinksldjump"/>
          </p:cNvPr>
          <p:cNvSpPr/>
          <p:nvPr/>
        </p:nvSpPr>
        <p:spPr>
          <a:xfrm>
            <a:off x="1048871" y="2864224"/>
            <a:ext cx="2164976" cy="26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hlinkClick r:id="rId10" action="ppaction://hlinksldjump"/>
          </p:cNvPr>
          <p:cNvSpPr/>
          <p:nvPr/>
        </p:nvSpPr>
        <p:spPr>
          <a:xfrm>
            <a:off x="1048871" y="3200034"/>
            <a:ext cx="1963270" cy="30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hlinkClick r:id="rId4" action="ppaction://hlinksldjump"/>
          </p:cNvPr>
          <p:cNvSpPr/>
          <p:nvPr/>
        </p:nvSpPr>
        <p:spPr>
          <a:xfrm>
            <a:off x="4585447" y="4228735"/>
            <a:ext cx="2770094" cy="450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hlinkClick r:id="rId11" action="ppaction://hlinksldjump"/>
          </p:cNvPr>
          <p:cNvSpPr/>
          <p:nvPr/>
        </p:nvSpPr>
        <p:spPr>
          <a:xfrm>
            <a:off x="4585447" y="5136776"/>
            <a:ext cx="3294529" cy="282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hlinkClick r:id="rId12" action="ppaction://hlinksldjump"/>
          </p:cNvPr>
          <p:cNvSpPr/>
          <p:nvPr/>
        </p:nvSpPr>
        <p:spPr>
          <a:xfrm>
            <a:off x="4585447" y="5419165"/>
            <a:ext cx="291801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0" y="6348387"/>
            <a:ext cx="3012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Нажмите на изображение или надпись для перехода к слайду</a:t>
            </a:r>
            <a:endParaRPr lang="ru-RU" sz="1400" dirty="0"/>
          </a:p>
        </p:txBody>
      </p:sp>
      <p:sp>
        <p:nvSpPr>
          <p:cNvPr id="23" name="Прямоугольник 22">
            <a:hlinkClick r:id="rId13" action="ppaction://hlinksldjump"/>
          </p:cNvPr>
          <p:cNvSpPr/>
          <p:nvPr/>
        </p:nvSpPr>
        <p:spPr>
          <a:xfrm>
            <a:off x="4466907" y="4679576"/>
            <a:ext cx="1759081" cy="349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hlinkClick r:id="rId14" action="ppaction://hlinksldjump"/>
          </p:cNvPr>
          <p:cNvSpPr/>
          <p:nvPr/>
        </p:nvSpPr>
        <p:spPr>
          <a:xfrm>
            <a:off x="8619565" y="2023516"/>
            <a:ext cx="1640541" cy="31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hlinkClick r:id="rId15" action="ppaction://hlinksldjump"/>
          </p:cNvPr>
          <p:cNvSpPr/>
          <p:nvPr/>
        </p:nvSpPr>
        <p:spPr>
          <a:xfrm>
            <a:off x="8592671" y="2339788"/>
            <a:ext cx="1008529" cy="339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hlinkClick r:id="rId16" action="ppaction://hlinksldjump"/>
          </p:cNvPr>
          <p:cNvSpPr/>
          <p:nvPr/>
        </p:nvSpPr>
        <p:spPr>
          <a:xfrm>
            <a:off x="8619565" y="2694998"/>
            <a:ext cx="1062317" cy="328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hlinkClick r:id="rId17" action="ppaction://hlinksldjump"/>
          </p:cNvPr>
          <p:cNvSpPr/>
          <p:nvPr/>
        </p:nvSpPr>
        <p:spPr>
          <a:xfrm>
            <a:off x="8619565" y="3036101"/>
            <a:ext cx="981635" cy="47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hlinkClick r:id="rId18" action="ppaction://hlinksldjump"/>
          </p:cNvPr>
          <p:cNvSpPr/>
          <p:nvPr/>
        </p:nvSpPr>
        <p:spPr>
          <a:xfrm>
            <a:off x="8619565" y="3509316"/>
            <a:ext cx="981635" cy="362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6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QuadroTeam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 команде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802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QuadroTeam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42999" y="1903888"/>
            <a:ext cx="2043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Егор Каширин</a:t>
            </a:r>
            <a:endParaRPr lang="ru-RU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66156" y="1893579"/>
            <a:ext cx="243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Аделина Бакиева</a:t>
            </a:r>
            <a:endParaRPr lang="ru-RU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319467" y="5711503"/>
            <a:ext cx="277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Айнур Хуснутдинов</a:t>
            </a:r>
            <a:endParaRPr lang="ru-RU" sz="2400" b="1" dirty="0"/>
          </a:p>
        </p:txBody>
      </p:sp>
      <p:sp>
        <p:nvSpPr>
          <p:cNvPr id="13" name="Прямоугольник 12">
            <a:hlinkClick r:id="rId2" action="ppaction://hlinksldjump"/>
          </p:cNvPr>
          <p:cNvSpPr/>
          <p:nvPr/>
        </p:nvSpPr>
        <p:spPr>
          <a:xfrm>
            <a:off x="240468" y="2210487"/>
            <a:ext cx="1924507" cy="512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hlinkClick r:id="rId3" action="ppaction://hlinksldjump"/>
          </p:cNvPr>
          <p:cNvSpPr/>
          <p:nvPr/>
        </p:nvSpPr>
        <p:spPr>
          <a:xfrm>
            <a:off x="6994042" y="1138571"/>
            <a:ext cx="243212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hlinkClick r:id="rId4" action="ppaction://hlinksldjump"/>
          </p:cNvPr>
          <p:cNvSpPr/>
          <p:nvPr/>
        </p:nvSpPr>
        <p:spPr>
          <a:xfrm>
            <a:off x="8499137" y="1072537"/>
            <a:ext cx="2805100" cy="512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175675" y="5701367"/>
            <a:ext cx="286194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Объект 18">
            <a:hlinkClick r:id="rId4" action="ppaction://hlinksldjump"/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57" y="2441111"/>
            <a:ext cx="4333494" cy="3250120"/>
          </a:xfrm>
        </p:spPr>
      </p:pic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00" y="2460787"/>
            <a:ext cx="2439852" cy="3659780"/>
          </a:xfrm>
          <a:prstGeom prst="rect">
            <a:avLst/>
          </a:prstGeom>
        </p:spPr>
      </p:pic>
      <p:pic>
        <p:nvPicPr>
          <p:cNvPr id="6" name="Объект 5">
            <a:hlinkClick r:id="rId3" action="ppaction://hlinksldjump"/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56" y="2466582"/>
            <a:ext cx="2432124" cy="3648191"/>
          </a:xfrm>
        </p:spPr>
      </p:pic>
      <p:sp>
        <p:nvSpPr>
          <p:cNvPr id="5" name="TextBox 4"/>
          <p:cNvSpPr txBox="1"/>
          <p:nvPr/>
        </p:nvSpPr>
        <p:spPr>
          <a:xfrm>
            <a:off x="9825319" y="41535"/>
            <a:ext cx="2366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Нажмите на портрет или имя для получения информации </a:t>
            </a:r>
            <a:endParaRPr lang="ru-RU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8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Егор Каширин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Координатор проекта, устанавливающий сроки сдачи каждого этапа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Создатель генераторов заданий и теории для уровней 5 и 6, а также общей системы работы уровней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34000"/>
            <a:ext cx="1015985" cy="1015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7985" y="5980653"/>
            <a:ext cx="265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QuadroTeam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38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Айнур Хуснутдинов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Создатель генераторов заданий и теории для уровней 7 и 8, а также общей системы работы приложения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Человек, собравший разрозненные уровни в единое целое</a:t>
            </a:r>
          </a:p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34000"/>
            <a:ext cx="1015985" cy="1015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7985" y="5980653"/>
            <a:ext cx="220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QuadroTeam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2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Аделина Бакиева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Автор идеи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dirty="0" smtClean="0"/>
              <a:t>Создатель генератора заданий и теории для уровней с 1 по 4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34000"/>
            <a:ext cx="1015985" cy="1015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7984" y="5980653"/>
            <a:ext cx="299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QuadroTeam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966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Достоинства Дзеты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3 основных достоинства Дзеты для пользователя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75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етрополия">
  <a:themeElements>
    <a:clrScheme name="Другая 15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000000"/>
      </a:hlink>
      <a:folHlink>
        <a:srgbClr val="50B4C8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482</TotalTime>
  <Words>457</Words>
  <Application>Microsoft Office PowerPoint</Application>
  <PresentationFormat>Широкоэкранный</PresentationFormat>
  <Paragraphs>76</Paragraphs>
  <Slides>19</Slides>
  <Notes>0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 Light</vt:lpstr>
      <vt:lpstr>Courier New</vt:lpstr>
      <vt:lpstr>Times New Roman</vt:lpstr>
      <vt:lpstr>Метрополия</vt:lpstr>
      <vt:lpstr>Дзета</vt:lpstr>
      <vt:lpstr>Что такое Дзета?</vt:lpstr>
      <vt:lpstr>Содержание </vt:lpstr>
      <vt:lpstr>QuadroTeam</vt:lpstr>
      <vt:lpstr>QuadroTeam</vt:lpstr>
      <vt:lpstr>Егор Каширин</vt:lpstr>
      <vt:lpstr>Айнур Хуснутдинов </vt:lpstr>
      <vt:lpstr>Аделина Бакиева</vt:lpstr>
      <vt:lpstr>Достоинства Дзеты</vt:lpstr>
      <vt:lpstr>Уникальность</vt:lpstr>
      <vt:lpstr>Мы понимаем пользователей</vt:lpstr>
      <vt:lpstr>В Дзете нет базы заданий</vt:lpstr>
      <vt:lpstr>Структура Дзеты</vt:lpstr>
      <vt:lpstr>Главное меню</vt:lpstr>
      <vt:lpstr>Играть</vt:lpstr>
      <vt:lpstr>Уровень</vt:lpstr>
      <vt:lpstr>Теория</vt:lpstr>
      <vt:lpstr>Авторы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Дзета</dc:title>
  <dc:creator>Adeli</dc:creator>
  <cp:lastModifiedBy>Adeli</cp:lastModifiedBy>
  <cp:revision>40</cp:revision>
  <dcterms:created xsi:type="dcterms:W3CDTF">2016-01-29T16:07:33Z</dcterms:created>
  <dcterms:modified xsi:type="dcterms:W3CDTF">2016-02-15T10:37:50Z</dcterms:modified>
</cp:coreProperties>
</file>